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- 2nd Grade</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- 2nd Grade</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- 2nd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Elementary Science - 2nd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classify matter by physical properties, including shape, relative mass, relative temperature, texture, flexibility, and whether material is a solid or liquid.[2.5A]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400858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compare the properties of natural sources of freshwater and saltwater.[2.7B]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2319558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natural and manmade resources.[2.7C]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4218880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measure, record, and graph weather information, including temperature, wind conditions, precipitation, and cloud coverage, in order to identify patterns in the data.[2.8A]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3796109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importance of weather and seasonal information to make choices in clothing, activities, and transportation.[2.8B]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1395709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explore the processes in the water cycle, including evaporation, condensation, and precipitation, as connected to weather conditions.[2.8C]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2004552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observe, describe, and record patterns of objects in the sky, including the appearance of the Moon.[2.8D]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145304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basic needs of plants and animals.[2.9A]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1844265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identify factors in the environment, including temperature and precipitation, that affect growth and behavior such as migration, hibernation, and dormancy of living things.[2.9B]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3091750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compare and give examples of the ways living organisms depend on each other and on their environments such as food chains within a garden, park, beach, lake, and wooded area.[2.9C]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863489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observe, record, and compare how the physical characteristics and behaviors of animals help them meet their basic needs such as fins help fish move and balance in the water.[2.10A]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3666202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changes in materials caused by heating and cooling.[2.5B]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2649878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observe, record, and compare how the physical characteristics of plants help them meet their basic needs such as stems carry water throughout the plant.[2.10B]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3838204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investigate and record some of the unique stages that insects undergo during their life cycle.[2.10C]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4249042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that things can be done to materials to change their physical properties such as cutting, folding, sanding, and melting.[2.5C]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1231454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combine materials that when put together can do things that they cannot do by themselves such as building a tower or a bridge and justify the selection of those materials based on their physical properties.[2.5D]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2426409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investigate the effects on an object by increasing or decreasing amounts of light, heat, and sound energy such as how the color of an object appears different in dimmer light or how heat melts butter.[2.6A]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4261496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observe and identify how magnets are used in everyday life.[2.6B]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2766733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trace the changes in the position of an object over time such as a cup rolling on the floor and a car rolling down a ramp.[2.6C]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2385530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patterns of movement of objects such as sliding, rolling, and spinning.[2.6D]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2462793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observe and describe rocks by size, texture, and color.[2.7A]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- 2nd Grade</a:t>
            </a:r>
            <a:endParaRPr lang="en-US" dirty="0"/>
          </a:p>
        </p:txBody>
      </p:sp>
    </p:spTree>
    <p:extLst>
      <p:ext uri="{BB962C8B-B14F-4D97-AF65-F5344CB8AC3E}">
        <p14:creationId xmlns:p14="http://schemas.microsoft.com/office/powerpoint/2010/main" val="3986373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TotalTime>
  <Words>648</Words>
  <Application>Microsoft Office PowerPoint</Application>
  <PresentationFormat>On-screen Show (4:3)</PresentationFormat>
  <Paragraphs>63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9</cp:revision>
  <dcterms:created xsi:type="dcterms:W3CDTF">2014-10-20T16:17:28Z</dcterms:created>
  <dcterms:modified xsi:type="dcterms:W3CDTF">2014-11-04T16:33:34Z</dcterms:modified>
</cp:coreProperties>
</file>